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6572-857B-4952-A067-1C7B9821D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7E44E-B58E-48E0-B927-EF30BD3FB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A4DB-0623-4B90-B391-DF4E8A28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A8F9-A596-457E-90CC-C5E1070C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B144B-30A5-4597-8E83-D49177C7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0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8F6C-F2EF-4FDF-A66C-7AFB3584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24471-E610-4B62-9D70-1C022A4C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22DDF-0A54-4D0D-9342-504BDA07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85F0F-8710-4BB7-B79C-3C41C28E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5C5F4-9151-4DD5-82AA-0A6554D8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36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07674-1442-461B-B222-B5E79E16D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71FDE-33EE-41B1-B53A-7F77E1D4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E38B-A146-4AA1-90F9-70305003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F47E-5765-4D63-9BA3-952D5CB8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115A-43EA-4376-9D78-0B48F0A7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7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1319-A8D6-429B-8AF8-E7C736A4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5238-7025-4EF1-8AD2-7B47646D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3771-43F5-4A3B-8FAA-E483BF4B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F03E3-5F34-4F77-B92C-CA7539D1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DD84-9AEB-411B-BFD9-F1A6C59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4491-C35D-4AE9-9AD8-C631E7C0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DE8E0-3BD0-41B9-9482-AFA404AC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AAB94-7147-4CF6-AD87-C6B2218F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33BA-35D9-4033-8F76-B0BBCE78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ECF1-3138-4E7A-B9CD-42A30CA9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99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2A0C-3D8B-4768-B987-7CE8738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5A54-6FF0-48AE-90EB-694FF7304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10C6D-E7E0-4F4E-9183-DCFF781C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396A5-ACAB-4529-8B3A-B9855E9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A7604-AEA2-4BFE-BF1E-9B39D7CF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7A2EF-CEEA-4D04-9BED-D98DB9F0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2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D538-691C-417E-882E-4C77F643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00A04-DAAF-47EE-ABAB-2784A87D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6B90-1019-4604-9D9D-8C6907C4D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050DC-6A09-44B0-AF87-034DF1128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A52C7-4DF3-4ADB-9A20-EECE62BC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03461-C2CE-4110-9410-4121F641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612C8-D602-448F-A6C7-2FDA8703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53BE6-03A9-4981-8D04-7EFAE7A1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3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924-4E69-4859-9FDA-21CD64C2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E3BF0-7167-4B3A-9CCC-754A7C1C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3EAF1-09FD-4ADA-A978-344B3033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748F5-74DA-4323-A785-92639434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22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BD8CF-62F5-48D2-81C9-8127F8A2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78C38-5311-47C0-9EA6-CADC6610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73A3F-7807-4617-BE30-4335C01E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A363-5026-4F28-9D6B-DA1894C9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4405-1427-4C03-91B1-0E28EEC4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8D799-7DAE-4AF8-BC91-A49D36B4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6172-64A9-40CE-B83C-22EDF7FA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8C11F-4A57-47AF-ABD2-54B786D5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A9BA0-A11C-4A94-A26B-B7EC388C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4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FE70-90B8-40DF-8850-EC1CCEE7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645DF-A25A-453D-95F9-CA87434FE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3FBFB-7B29-4DBA-BA5A-97A05508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0E03E-7746-4AC3-B2CD-62590D4A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0DB90-5908-4B35-8CDF-CB259E7C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DBCBF-C4DF-4AE7-B3D3-B8077D5E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57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1B414-0EAF-4CA2-87C3-B8B3CF28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0354-606C-469C-A8D9-04FEAB0F4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AB77-2369-4187-A649-F1527DDE4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0962-143C-4EFF-A0E8-0C0E0CD6CBC5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51E85-D3EC-40FF-A1A3-A3A87D9F3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E825-D2A1-40E0-A745-38973C709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D7FA-DE44-41B5-8786-77F4142F47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43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2666976" y="357166"/>
            <a:ext cx="6472254" cy="92868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rtlCol="0" anchor="b" anchorCtr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IN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PLACEMENTS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/>
          <a:srcRect r="4589" b="18214"/>
          <a:stretch>
            <a:fillRect/>
          </a:stretch>
        </p:blipFill>
        <p:spPr bwMode="auto">
          <a:xfrm>
            <a:off x="1881158" y="1571612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PLACEMENTS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TPS V-C PARIKSHIT DESWAL</dc:creator>
  <cp:lastModifiedBy>TPS V-C PARIKSHIT DESWAL</cp:lastModifiedBy>
  <cp:revision>2</cp:revision>
  <dcterms:created xsi:type="dcterms:W3CDTF">2021-06-23T05:00:04Z</dcterms:created>
  <dcterms:modified xsi:type="dcterms:W3CDTF">2021-06-26T06:05:54Z</dcterms:modified>
</cp:coreProperties>
</file>